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7" r:id="rId20"/>
    <p:sldId id="278" r:id="rId21"/>
    <p:sldId id="279" r:id="rId22"/>
    <p:sldId id="280" r:id="rId23"/>
    <p:sldId id="281" r:id="rId24"/>
    <p:sldId id="275" r:id="rId25"/>
    <p:sldId id="276" r:id="rId26"/>
    <p:sldId id="282" r:id="rId27"/>
    <p:sldId id="283" r:id="rId28"/>
    <p:sldId id="284" r:id="rId29"/>
    <p:sldId id="285" r:id="rId30"/>
    <p:sldId id="286" r:id="rId31"/>
    <p:sldId id="289" r:id="rId32"/>
    <p:sldId id="291" r:id="rId33"/>
    <p:sldId id="292" r:id="rId34"/>
    <p:sldId id="293" r:id="rId35"/>
    <p:sldId id="294" r:id="rId36"/>
    <p:sldId id="290" r:id="rId3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G" initials="L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0" d="100"/>
          <a:sy n="60" d="100"/>
        </p:scale>
        <p:origin x="-614" y="-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9-11-25T09:35:32.279" idx="1">
    <p:pos x="10" y="10"/>
    <p:text/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4E852-D945-461E-9B37-A01D12A27A3F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88DF2-A691-4D0A-8CA8-9BFDF3A6EE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59157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4E852-D945-461E-9B37-A01D12A27A3F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88DF2-A691-4D0A-8CA8-9BFDF3A6EE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1715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4E852-D945-461E-9B37-A01D12A27A3F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88DF2-A691-4D0A-8CA8-9BFDF3A6EE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546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4E852-D945-461E-9B37-A01D12A27A3F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88DF2-A691-4D0A-8CA8-9BFDF3A6EE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3065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4E852-D945-461E-9B37-A01D12A27A3F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88DF2-A691-4D0A-8CA8-9BFDF3A6EE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295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4E852-D945-461E-9B37-A01D12A27A3F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88DF2-A691-4D0A-8CA8-9BFDF3A6EE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1554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4E852-D945-461E-9B37-A01D12A27A3F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88DF2-A691-4D0A-8CA8-9BFDF3A6EE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1911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4E852-D945-461E-9B37-A01D12A27A3F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88DF2-A691-4D0A-8CA8-9BFDF3A6EE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0644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4E852-D945-461E-9B37-A01D12A27A3F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88DF2-A691-4D0A-8CA8-9BFDF3A6EE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4677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4E852-D945-461E-9B37-A01D12A27A3F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88DF2-A691-4D0A-8CA8-9BFDF3A6EE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1235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4E852-D945-461E-9B37-A01D12A27A3F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88DF2-A691-4D0A-8CA8-9BFDF3A6EE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9596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24E852-D945-461E-9B37-A01D12A27A3F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088DF2-A691-4D0A-8CA8-9BFDF3A6EE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993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2019.11.28 </a:t>
            </a:r>
            <a:r>
              <a:rPr lang="ko-KR" altLang="en-US" dirty="0" smtClean="0"/>
              <a:t>제출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9</a:t>
            </a:r>
            <a:r>
              <a:rPr lang="ko-KR" altLang="en-US" dirty="0" smtClean="0"/>
              <a:t>주차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5376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332656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9169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18864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03884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03573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7</a:t>
            </a:r>
            <a:r>
              <a:rPr lang="ko-KR" altLang="en-US" dirty="0" err="1" smtClean="0"/>
              <a:t>번라인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붙여넣기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8642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404664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64302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0123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4216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265911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46483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64" t="3061" r="843" b="5374"/>
          <a:stretch/>
        </p:blipFill>
        <p:spPr bwMode="auto">
          <a:xfrm>
            <a:off x="133471" y="809563"/>
            <a:ext cx="8999982" cy="5244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92211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44624" y="18864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22374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페북의</a:t>
            </a:r>
            <a:r>
              <a:rPr lang="ko-KR" altLang="en-US" dirty="0" smtClean="0"/>
              <a:t> 화폐 </a:t>
            </a:r>
            <a:r>
              <a:rPr lang="ko-KR" altLang="en-US" dirty="0" err="1" smtClean="0"/>
              <a:t>리브라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ko-KR" altLang="en-US" dirty="0" smtClean="0"/>
              <a:t>암호화폐</a:t>
            </a: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smtClean="0"/>
              <a:t>개인들의 연대에 의해 발권되는</a:t>
            </a: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smtClean="0"/>
              <a:t>비트코인</a:t>
            </a:r>
            <a:r>
              <a:rPr lang="en-US" altLang="ko-KR" dirty="0" smtClean="0"/>
              <a:t>,</a:t>
            </a:r>
            <a:r>
              <a:rPr lang="ko-KR" altLang="en-US" dirty="0" err="1" smtClean="0"/>
              <a:t>이더리움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 smtClean="0"/>
              <a:t>기업들이 연합해 중앙화된 전자화폐</a:t>
            </a: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err="1" smtClean="0"/>
              <a:t>리브라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 smtClean="0"/>
              <a:t>국가주도 중앙은행이 발행하는 암호화폐</a:t>
            </a: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smtClean="0"/>
              <a:t>중국 </a:t>
            </a:r>
            <a:r>
              <a:rPr lang="en-US" altLang="ko-KR" dirty="0" smtClean="0"/>
              <a:t>CBDC(</a:t>
            </a:r>
            <a:r>
              <a:rPr lang="en-US" altLang="ko-KR" i="1" dirty="0"/>
              <a:t>Central Bank Digital </a:t>
            </a:r>
            <a:r>
              <a:rPr lang="en-US" altLang="ko-KR" i="1" dirty="0" smtClean="0"/>
              <a:t>Currency</a:t>
            </a:r>
            <a:r>
              <a:rPr lang="en-US" altLang="ko-KR" dirty="0" smtClean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 err="1" smtClean="0"/>
              <a:t>리브라와</a:t>
            </a:r>
            <a:r>
              <a:rPr lang="ko-KR" altLang="en-US" dirty="0" smtClean="0"/>
              <a:t> 중국의 </a:t>
            </a:r>
            <a:r>
              <a:rPr lang="en-US" altLang="ko-KR" dirty="0" err="1" smtClean="0"/>
              <a:t>cbdc</a:t>
            </a:r>
            <a:r>
              <a:rPr lang="ko-KR" altLang="en-US" dirty="0" smtClean="0"/>
              <a:t>는 연관이 많다</a:t>
            </a:r>
            <a:r>
              <a:rPr lang="en-US" altLang="ko-KR" dirty="0" smtClean="0"/>
              <a:t>.</a:t>
            </a:r>
          </a:p>
          <a:p>
            <a:pPr marL="0" indent="0">
              <a:buNone/>
            </a:pPr>
            <a:r>
              <a:rPr lang="ko-KR" altLang="en-US" dirty="0" smtClean="0"/>
              <a:t>중앙집권적 화폐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 smtClean="0"/>
              <a:t>차이점</a:t>
            </a: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err="1" smtClean="0"/>
              <a:t>리브라는</a:t>
            </a:r>
            <a:r>
              <a:rPr lang="ko-KR" altLang="en-US" dirty="0" smtClean="0"/>
              <a:t> 사기업이지만 </a:t>
            </a:r>
            <a:r>
              <a:rPr lang="en-US" altLang="ko-KR" dirty="0" err="1" smtClean="0"/>
              <a:t>cbdc</a:t>
            </a:r>
            <a:r>
              <a:rPr lang="ko-KR" altLang="en-US" dirty="0" smtClean="0"/>
              <a:t>는 중앙은행</a:t>
            </a:r>
            <a:endParaRPr lang="en-US" altLang="ko-KR" dirty="0" smtClean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2549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전자지갑 만들기 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66974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 smtClean="0"/>
              <a:t>스케닝</a:t>
            </a:r>
            <a:endParaRPr lang="ko-KR" altLang="en-US" dirty="0"/>
          </a:p>
        </p:txBody>
      </p:sp>
      <p:sp>
        <p:nvSpPr>
          <p:cNvPr id="4" name="부제목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실습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4983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263153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476672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49697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404664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84728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결제시스템 만들기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 smtClean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56592" y="692696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6152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05153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스마트컨트랙트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 err="1" smtClean="0"/>
              <a:t>스마트컨트렉트</a:t>
            </a:r>
            <a:r>
              <a:rPr lang="ko-KR" altLang="en-US" dirty="0" smtClean="0"/>
              <a:t> 없이 </a:t>
            </a:r>
            <a:r>
              <a:rPr lang="en-US" altLang="ko-KR" dirty="0" smtClean="0"/>
              <a:t>html</a:t>
            </a:r>
            <a:r>
              <a:rPr lang="ko-KR" altLang="en-US" dirty="0" err="1" smtClean="0"/>
              <a:t>ㅇ이랑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geth</a:t>
            </a:r>
            <a:r>
              <a:rPr lang="en-US" altLang="ko-KR" dirty="0" smtClean="0"/>
              <a:t> </a:t>
            </a:r>
            <a:r>
              <a:rPr lang="ko-KR" altLang="en-US" dirty="0" smtClean="0"/>
              <a:t>연동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err="1" smtClean="0"/>
              <a:t>Blockinfo</a:t>
            </a:r>
            <a:endParaRPr lang="en-US" altLang="ko-KR" dirty="0" smtClean="0"/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27"/>
          <a:stretch/>
        </p:blipFill>
        <p:spPr bwMode="auto">
          <a:xfrm>
            <a:off x="2195736" y="-99392"/>
            <a:ext cx="5377952" cy="2222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770161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14" r="703" b="14930"/>
          <a:stretch/>
        </p:blipFill>
        <p:spPr bwMode="auto">
          <a:xfrm>
            <a:off x="467544" y="1844824"/>
            <a:ext cx="7945210" cy="3375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684913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 smtClean="0"/>
              <a:t>Web –</a:t>
            </a:r>
            <a:r>
              <a:rPr lang="ko-KR" altLang="en-US" dirty="0" err="1" smtClean="0"/>
              <a:t>이더리움</a:t>
            </a:r>
            <a:r>
              <a:rPr lang="en-US" altLang="ko-KR" dirty="0" err="1" smtClean="0"/>
              <a:t>geth-blockcain</a:t>
            </a:r>
            <a:r>
              <a:rPr lang="en-US" altLang="ko-KR" dirty="0" smtClean="0"/>
              <a:t> node</a:t>
            </a:r>
          </a:p>
          <a:p>
            <a:pPr marL="0" indent="0">
              <a:buNone/>
            </a:pPr>
            <a:r>
              <a:rPr lang="en-US" altLang="ko-KR" dirty="0" smtClean="0"/>
              <a:t>Web3.js</a:t>
            </a:r>
            <a:r>
              <a:rPr lang="ko-KR" altLang="en-US" dirty="0" smtClean="0"/>
              <a:t>에서 </a:t>
            </a:r>
            <a:r>
              <a:rPr lang="en-US" altLang="ko-KR" dirty="0" err="1" smtClean="0"/>
              <a:t>geth</a:t>
            </a:r>
            <a:r>
              <a:rPr lang="en-US" altLang="ko-KR" dirty="0" smtClean="0"/>
              <a:t> </a:t>
            </a:r>
            <a:r>
              <a:rPr lang="ko-KR" altLang="en-US" dirty="0" smtClean="0"/>
              <a:t>원격접속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err="1" smtClean="0"/>
              <a:t>Geth</a:t>
            </a:r>
            <a:r>
              <a:rPr lang="en-US" altLang="ko-KR" dirty="0" smtClean="0"/>
              <a:t> </a:t>
            </a:r>
            <a:r>
              <a:rPr lang="ko-KR" altLang="en-US" dirty="0" smtClean="0"/>
              <a:t>실행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476672"/>
            <a:ext cx="6048672" cy="34023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25546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비트코인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 smtClean="0"/>
              <a:t>탈 중앙화된 암호화 화폐이자 결제시스템</a:t>
            </a: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smtClean="0"/>
              <a:t>히피 </a:t>
            </a:r>
            <a:r>
              <a:rPr lang="ko-KR" altLang="en-US" dirty="0" err="1" smtClean="0"/>
              <a:t>사이퍼</a:t>
            </a:r>
            <a:r>
              <a:rPr lang="ko-KR" altLang="en-US" dirty="0" smtClean="0"/>
              <a:t> 펑크로 인해 </a:t>
            </a:r>
            <a:r>
              <a:rPr lang="ko-KR" altLang="en-US" dirty="0" err="1" smtClean="0"/>
              <a:t>오게됨</a:t>
            </a: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smtClean="0"/>
              <a:t>개인 자유 프라이버시 보호를 중시를 위해서</a:t>
            </a: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smtClean="0"/>
              <a:t>사이버펑크 </a:t>
            </a:r>
            <a:r>
              <a:rPr lang="en-US" altLang="ko-KR" dirty="0" smtClean="0"/>
              <a:t>= </a:t>
            </a:r>
            <a:r>
              <a:rPr lang="ko-KR" altLang="en-US" dirty="0" smtClean="0"/>
              <a:t>가상현실</a:t>
            </a:r>
            <a:r>
              <a:rPr lang="en-US" altLang="ko-KR" dirty="0" smtClean="0"/>
              <a:t>+</a:t>
            </a:r>
            <a:r>
              <a:rPr lang="ko-KR" altLang="en-US" dirty="0" smtClean="0"/>
              <a:t>반항적 패션 경향</a:t>
            </a: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smtClean="0"/>
              <a:t>약자에게 프라이버시를 강자에게 투명성을</a:t>
            </a: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err="1" smtClean="0"/>
              <a:t>암호학</a:t>
            </a:r>
            <a:r>
              <a:rPr lang="ko-KR" altLang="en-US" dirty="0" smtClean="0"/>
              <a:t> 기술</a:t>
            </a:r>
            <a:r>
              <a:rPr lang="en-US" altLang="ko-KR" dirty="0" smtClean="0"/>
              <a:t>,</a:t>
            </a:r>
            <a:r>
              <a:rPr lang="ko-KR" altLang="en-US" dirty="0" smtClean="0"/>
              <a:t>익명성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786912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 smtClean="0"/>
              <a:t>Geth</a:t>
            </a:r>
            <a:r>
              <a:rPr lang="en-US" altLang="ko-KR" dirty="0" smtClean="0"/>
              <a:t> </a:t>
            </a:r>
            <a:r>
              <a:rPr lang="ko-KR" altLang="en-US" dirty="0" smtClean="0"/>
              <a:t>실행</a:t>
            </a:r>
            <a:endParaRPr lang="en-US" altLang="ko-KR" dirty="0" smtClean="0"/>
          </a:p>
          <a:p>
            <a:r>
              <a:rPr lang="en-US" altLang="ko-KR" dirty="0" err="1" smtClean="0"/>
              <a:t>Geth</a:t>
            </a:r>
            <a:r>
              <a:rPr lang="en-US" altLang="ko-KR" dirty="0" smtClean="0"/>
              <a:t> </a:t>
            </a:r>
            <a:endParaRPr lang="en-US" altLang="ko-KR" dirty="0" smtClean="0"/>
          </a:p>
          <a:p>
            <a:r>
              <a:rPr lang="en-US" altLang="ko-KR" dirty="0" err="1" smtClean="0"/>
              <a:t>Mkdir</a:t>
            </a:r>
            <a:r>
              <a:rPr lang="en-US" altLang="ko-KR" dirty="0" smtClean="0"/>
              <a:t>  </a:t>
            </a:r>
            <a:r>
              <a:rPr lang="ko-KR" altLang="en-US" dirty="0" err="1" smtClean="0"/>
              <a:t>디렉토리</a:t>
            </a:r>
            <a:r>
              <a:rPr lang="ko-KR" altLang="en-US" dirty="0" smtClean="0"/>
              <a:t> 생성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34736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34" r="22344" b="16528"/>
          <a:stretch/>
        </p:blipFill>
        <p:spPr bwMode="auto">
          <a:xfrm>
            <a:off x="1043608" y="1628800"/>
            <a:ext cx="7177720" cy="40365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522140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Geth</a:t>
            </a:r>
            <a:r>
              <a:rPr lang="en-US" altLang="ko-KR" dirty="0" smtClean="0"/>
              <a:t> </a:t>
            </a:r>
            <a:r>
              <a:rPr lang="ko-KR" altLang="en-US" dirty="0" smtClean="0"/>
              <a:t>설치완료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 smtClean="0"/>
              <a:t>Geth</a:t>
            </a:r>
            <a:r>
              <a:rPr lang="en-US" altLang="ko-KR" dirty="0" smtClean="0"/>
              <a:t> </a:t>
            </a:r>
            <a:r>
              <a:rPr lang="ko-KR" altLang="en-US" dirty="0" smtClean="0"/>
              <a:t>설치완료</a:t>
            </a:r>
            <a:endParaRPr lang="ko-KR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296" t="-61633" r="-5778" b="24834"/>
          <a:stretch/>
        </p:blipFill>
        <p:spPr bwMode="auto">
          <a:xfrm>
            <a:off x="-108520" y="-387424"/>
            <a:ext cx="9144000" cy="601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042896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54" y="1148274"/>
            <a:ext cx="8151076" cy="4584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054" y="1300674"/>
            <a:ext cx="8151076" cy="4584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405914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99719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68857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4033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 smtClean="0"/>
              <a:t>신용카드 결제시스템과 비트코인 결제 차이점</a:t>
            </a:r>
            <a:endParaRPr lang="en-US" altLang="ko-KR" dirty="0" smtClean="0"/>
          </a:p>
          <a:p>
            <a:pPr marL="0" indent="0">
              <a:buNone/>
            </a:pPr>
            <a:r>
              <a:rPr lang="ko-KR" altLang="en-US" smtClean="0"/>
              <a:t>수수료 차이</a:t>
            </a:r>
            <a:r>
              <a:rPr lang="en-US" altLang="ko-KR" smtClean="0"/>
              <a:t>,</a:t>
            </a:r>
            <a:r>
              <a:rPr lang="ko-KR" altLang="en-US" smtClean="0"/>
              <a:t>거래시간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 smtClean="0"/>
              <a:t>실제 결제수단으로 비트코인이 사용되고 </a:t>
            </a:r>
            <a:r>
              <a:rPr lang="ko-KR" altLang="en-US" dirty="0" err="1" smtClean="0"/>
              <a:t>있는예시는</a:t>
            </a:r>
            <a:r>
              <a:rPr lang="en-US" altLang="ko-KR" dirty="0" smtClean="0"/>
              <a:t>?</a:t>
            </a:r>
          </a:p>
          <a:p>
            <a:pPr marL="0" indent="0">
              <a:buNone/>
            </a:pPr>
            <a:r>
              <a:rPr lang="ko-KR" altLang="en-US" dirty="0" smtClean="0"/>
              <a:t>암호화폐 거래소</a:t>
            </a:r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535257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DApp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 err="1"/>
              <a:t>스마트컨트랙트</a:t>
            </a:r>
            <a:r>
              <a:rPr lang="ko-KR" altLang="en-US" dirty="0"/>
              <a:t> 프로그래밍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블록체인 탐색기</a:t>
            </a:r>
          </a:p>
          <a:p>
            <a:r>
              <a:rPr lang="en-US" altLang="ko-KR" dirty="0"/>
              <a:t>3. </a:t>
            </a:r>
            <a:r>
              <a:rPr lang="ko-KR" altLang="en-US" dirty="0"/>
              <a:t>투표시스템</a:t>
            </a:r>
          </a:p>
          <a:p>
            <a:r>
              <a:rPr lang="en-US" altLang="ko-KR" dirty="0"/>
              <a:t>4. </a:t>
            </a:r>
            <a:r>
              <a:rPr lang="ko-KR" altLang="en-US" dirty="0"/>
              <a:t>토큰 시스템</a:t>
            </a:r>
          </a:p>
          <a:p>
            <a:r>
              <a:rPr lang="en-US" altLang="ko-KR" dirty="0"/>
              <a:t>5. </a:t>
            </a:r>
            <a:r>
              <a:rPr lang="ko-KR" altLang="en-US" dirty="0"/>
              <a:t>이력관리 시스템</a:t>
            </a:r>
          </a:p>
          <a:p>
            <a:r>
              <a:rPr lang="en-US" altLang="ko-KR" dirty="0"/>
              <a:t>6. </a:t>
            </a:r>
            <a:r>
              <a:rPr lang="ko-KR" altLang="en-US" dirty="0"/>
              <a:t>기타</a:t>
            </a:r>
          </a:p>
        </p:txBody>
      </p:sp>
    </p:spTree>
    <p:extLst>
      <p:ext uri="{BB962C8B-B14F-4D97-AF65-F5344CB8AC3E}">
        <p14:creationId xmlns:p14="http://schemas.microsoft.com/office/powerpoint/2010/main" val="4047653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프로젝트 </a:t>
            </a:r>
            <a:r>
              <a:rPr lang="en-US" altLang="ko-KR" dirty="0" smtClean="0"/>
              <a:t>!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ko-KR" dirty="0" smtClean="0"/>
              <a:t>Client(web) html –server(node.js)-DB(</a:t>
            </a:r>
            <a:r>
              <a:rPr lang="en-US" altLang="ko-KR" dirty="0" err="1" smtClean="0"/>
              <a:t>mongdb</a:t>
            </a:r>
            <a:r>
              <a:rPr lang="en-US" altLang="ko-KR" dirty="0" smtClean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 smtClean="0"/>
              <a:t>오늘 </a:t>
            </a:r>
            <a:r>
              <a:rPr lang="en-US" altLang="ko-KR" dirty="0" err="1" smtClean="0"/>
              <a:t>node_html</a:t>
            </a:r>
            <a:r>
              <a:rPr lang="en-US" altLang="ko-KR" dirty="0" smtClean="0"/>
              <a:t> </a:t>
            </a:r>
            <a:r>
              <a:rPr lang="ko-KR" altLang="en-US" dirty="0" smtClean="0"/>
              <a:t>사용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cd c:/workspace</a:t>
            </a:r>
          </a:p>
          <a:p>
            <a:pPr marL="0" indent="0">
              <a:buNone/>
            </a:pPr>
            <a:r>
              <a:rPr lang="en-US" altLang="ko-KR" dirty="0" err="1" smtClean="0"/>
              <a:t>Git</a:t>
            </a:r>
            <a:r>
              <a:rPr lang="en-US" altLang="ko-KR" dirty="0" smtClean="0"/>
              <a:t> clone </a:t>
            </a:r>
            <a:r>
              <a:rPr lang="ko-KR" altLang="en-US" dirty="0" err="1" smtClean="0"/>
              <a:t>뒤에홈페이지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Cd </a:t>
            </a:r>
            <a:r>
              <a:rPr lang="en-US" altLang="ko-KR" dirty="0" err="1" smtClean="0"/>
              <a:t>node_html</a:t>
            </a:r>
            <a:r>
              <a:rPr lang="en-US" altLang="ko-KR" dirty="0" smtClean="0"/>
              <a:t>\ </a:t>
            </a:r>
            <a:r>
              <a:rPr lang="ko-KR" altLang="en-US" dirty="0" smtClean="0"/>
              <a:t>경로이동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err="1" smtClean="0"/>
              <a:t>npm</a:t>
            </a:r>
            <a:r>
              <a:rPr lang="en-US" altLang="ko-KR" dirty="0" smtClean="0"/>
              <a:t> I </a:t>
            </a:r>
            <a:r>
              <a:rPr lang="ko-KR" altLang="en-US" dirty="0" smtClean="0"/>
              <a:t>패키지 설치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node index </a:t>
            </a:r>
            <a:r>
              <a:rPr lang="ko-KR" altLang="en-US" dirty="0" smtClean="0"/>
              <a:t>실행패키지</a:t>
            </a: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smtClean="0"/>
              <a:t>후 </a:t>
            </a:r>
            <a:r>
              <a:rPr lang="en-US" altLang="ko-KR" dirty="0" smtClean="0"/>
              <a:t>localhost:3000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269754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" r="43613" b="30085"/>
          <a:stretch/>
        </p:blipFill>
        <p:spPr bwMode="auto">
          <a:xfrm>
            <a:off x="2483768" y="1340768"/>
            <a:ext cx="6874695" cy="47639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65607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Views </a:t>
            </a:r>
            <a:r>
              <a:rPr lang="ko-KR" altLang="en-US" dirty="0" smtClean="0"/>
              <a:t>는 </a:t>
            </a:r>
            <a:r>
              <a:rPr lang="ko-KR" altLang="en-US" dirty="0" err="1" smtClean="0"/>
              <a:t>화면보여주기</a:t>
            </a:r>
            <a:r>
              <a:rPr lang="ko-KR" altLang="en-US" dirty="0" smtClean="0"/>
              <a:t> 위한 자료</a:t>
            </a:r>
            <a:r>
              <a:rPr lang="en-US" altLang="ko-KR" dirty="0"/>
              <a:t> </a:t>
            </a:r>
            <a:r>
              <a:rPr lang="en-US" altLang="ko-KR" dirty="0" smtClean="0"/>
              <a:t>web</a:t>
            </a:r>
            <a:r>
              <a:rPr lang="ko-KR" altLang="en-US" dirty="0" smtClean="0"/>
              <a:t>쪽</a:t>
            </a:r>
            <a:endParaRPr lang="en-US" altLang="ko-KR" dirty="0" smtClean="0"/>
          </a:p>
          <a:p>
            <a:r>
              <a:rPr lang="en-US" altLang="ko-KR" dirty="0" smtClean="0"/>
              <a:t>Router </a:t>
            </a:r>
            <a:r>
              <a:rPr lang="ko-KR" altLang="en-US" dirty="0" smtClean="0"/>
              <a:t>는 </a:t>
            </a:r>
            <a:r>
              <a:rPr lang="ko-KR" altLang="en-US" dirty="0" err="1" smtClean="0"/>
              <a:t>서버쪽</a:t>
            </a:r>
            <a:endParaRPr lang="en-US" altLang="ko-KR" dirty="0" smtClean="0"/>
          </a:p>
          <a:p>
            <a:r>
              <a:rPr lang="en-US" altLang="ko-KR" dirty="0" smtClean="0"/>
              <a:t>Public </a:t>
            </a:r>
            <a:r>
              <a:rPr lang="ko-KR" altLang="en-US" dirty="0" smtClean="0"/>
              <a:t>는 </a:t>
            </a:r>
            <a:r>
              <a:rPr lang="en-US" altLang="ko-KR" dirty="0" err="1" smtClean="0"/>
              <a:t>css</a:t>
            </a:r>
            <a:r>
              <a:rPr lang="en-US" altLang="ko-KR" dirty="0" smtClean="0"/>
              <a:t> web</a:t>
            </a:r>
            <a:r>
              <a:rPr lang="ko-KR" altLang="en-US" dirty="0" smtClean="0"/>
              <a:t>쪽</a:t>
            </a:r>
            <a:endParaRPr lang="en-US" altLang="ko-KR" dirty="0" smtClean="0"/>
          </a:p>
          <a:p>
            <a:r>
              <a:rPr lang="en-US" altLang="ko-KR" dirty="0" err="1" smtClean="0"/>
              <a:t>Img</a:t>
            </a:r>
            <a:r>
              <a:rPr lang="en-US" altLang="ko-KR" dirty="0" smtClean="0"/>
              <a:t> </a:t>
            </a:r>
            <a:r>
              <a:rPr lang="ko-KR" altLang="en-US" dirty="0" smtClean="0"/>
              <a:t>이미지 </a:t>
            </a:r>
            <a:r>
              <a:rPr lang="ko-KR" altLang="en-US" dirty="0" err="1" smtClean="0"/>
              <a:t>여기안에다가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4404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0916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</TotalTime>
  <Words>207</Words>
  <Application>Microsoft Office PowerPoint</Application>
  <PresentationFormat>화면 슬라이드 쇼(4:3)</PresentationFormat>
  <Paragraphs>71</Paragraphs>
  <Slides>36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37" baseType="lpstr">
      <vt:lpstr>Office 테마</vt:lpstr>
      <vt:lpstr>2019.11.28 제출</vt:lpstr>
      <vt:lpstr>페북의 화폐 리브라</vt:lpstr>
      <vt:lpstr>비트코인</vt:lpstr>
      <vt:lpstr>PowerPoint 프레젠테이션</vt:lpstr>
      <vt:lpstr>DApp</vt:lpstr>
      <vt:lpstr>프로젝트 !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스케닝</vt:lpstr>
      <vt:lpstr>PowerPoint 프레젠테이션</vt:lpstr>
      <vt:lpstr>PowerPoint 프레젠테이션</vt:lpstr>
      <vt:lpstr>PowerPoint 프레젠테이션</vt:lpstr>
      <vt:lpstr>결제시스템 만들기</vt:lpstr>
      <vt:lpstr>PowerPoint 프레젠테이션</vt:lpstr>
      <vt:lpstr>스마트컨트랙트</vt:lpstr>
      <vt:lpstr>PowerPoint 프레젠테이션</vt:lpstr>
      <vt:lpstr>PowerPoint 프레젠테이션</vt:lpstr>
      <vt:lpstr>PowerPoint 프레젠테이션</vt:lpstr>
      <vt:lpstr>PowerPoint 프레젠테이션</vt:lpstr>
      <vt:lpstr>Geth 설치완료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2019.11.25</dc:title>
  <dc:creator>LG</dc:creator>
  <cp:lastModifiedBy>LG</cp:lastModifiedBy>
  <cp:revision>65</cp:revision>
  <dcterms:created xsi:type="dcterms:W3CDTF">2019-11-25T00:35:20Z</dcterms:created>
  <dcterms:modified xsi:type="dcterms:W3CDTF">2019-11-26T04:57:33Z</dcterms:modified>
</cp:coreProperties>
</file>